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71" r:id="rId3"/>
    <p:sldId id="256" r:id="rId4"/>
    <p:sldId id="265" r:id="rId5"/>
    <p:sldId id="259" r:id="rId6"/>
    <p:sldId id="267" r:id="rId7"/>
    <p:sldId id="262" r:id="rId8"/>
    <p:sldId id="261" r:id="rId9"/>
    <p:sldId id="260" r:id="rId10"/>
    <p:sldId id="263" r:id="rId11"/>
    <p:sldId id="264" r:id="rId12"/>
    <p:sldId id="268" r:id="rId13"/>
    <p:sldId id="266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Home-pc\Desktop\женщины\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79712" y="332656"/>
            <a:ext cx="633670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«У Войны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женское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лицо»</a:t>
            </a:r>
          </a:p>
          <a:p>
            <a:pPr algn="ctr"/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</a:t>
            </a: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«Жительницы села Большие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Меми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участницы Великой Отечественной войны»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50670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Home-pc\Desktop\женщины\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835696" y="260648"/>
            <a:ext cx="6696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СИДОРОВА МАРИЯ МИХАЙЛОВНА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09545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Home-pc\Desktop\женщины\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339752" y="332656"/>
            <a:ext cx="60486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СЫЧЕВА  ЕВДОКИЯ ИЛЬИНИЧНА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27576" y="3500438"/>
            <a:ext cx="3816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Родилась в 1923 году в селе Большие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85918" y="1071546"/>
            <a:ext cx="3303974" cy="4405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5008" y="4286256"/>
            <a:ext cx="3143237" cy="2357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5008" y="1142984"/>
            <a:ext cx="3143235" cy="2357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909545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Home-pc\Desktop\женщины\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835696" y="476672"/>
            <a:ext cx="59046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ФАРИНА МАРФА ЯКОВЛЕВНА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Home-pc\AppData\Local\Temp\Rar$DIa0.696\IMG-20200318-WA000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1425" y="938337"/>
            <a:ext cx="2760575" cy="49076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148064" y="1556792"/>
            <a:ext cx="338437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Была призвана на фронт в 1942 году, когда ей не было и 18 лет. Служила зенитчицей во время Московской битвы. Участвовала в операциях по снятию блокады Ленинграда. Воинское звание – ефрейтор. Победу встретила в Ленинграде.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После Победы вернулась в Большие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вышла замуж и переехала в село Теньки. 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09545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Home-pc\Desktop\женщины\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051720" y="188640"/>
            <a:ext cx="57606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ЧЕКМЕНЕВА МАРИЯ АФАНАСЬЕВНА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6" name="Picture 4" descr="C:\Users\Home-pc\Desktop\женщины\0000008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962" y="1340768"/>
            <a:ext cx="8492580" cy="115212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Home-pc\Desktop\женщины\0000010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5257" y="3356992"/>
            <a:ext cx="6821649" cy="144016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909545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Home-pc\Desktop\женщины\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547664" y="332656"/>
            <a:ext cx="6912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АНТИПОВА ЕВГЕНИЯ ИГНАТЬЕВНА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C:\Users\Home-pc\Desktop\ник георг\антип2.jpeg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8" y="1196752"/>
            <a:ext cx="2729865" cy="3752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Home-pc\Desktop\ник георг\filterimage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5445224"/>
            <a:ext cx="5940425" cy="125920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Home-pc\Desktop\ник георг\наградной лист.jpg"/>
          <p:cNvPicPr/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1" y="1196752"/>
            <a:ext cx="2495391" cy="349149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2987824" y="1196752"/>
            <a:ext cx="3456384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Родилась в 1922 году, 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выпускница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Большемеминской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семилетней школы  .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Поступила в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Теньковкую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среднюю школу и закончила ее с золотой медалью. Обучение продолжила на историческом факультете  МГУ.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1941году добровольцем пошла в армию. С  начала войны в ополчении  в частях ПВО до декабря 1941 года, за что и получила медаль  «За оборону Москвы».  </a:t>
            </a:r>
          </a:p>
          <a:p>
            <a:r>
              <a:rPr lang="ru-RU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составе третьего  Белорусского фронта дошла до Берлина. Награждена медалью «За боевые заслуги»  и орденом к 40 –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летию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Победы.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Казани работа учителем и директором школы №120.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Умерла в 1957 году.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909545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Home-pc\Desktop\женщины\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79712" y="332656"/>
            <a:ext cx="63367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БАЙМЯШКИНА ТАТЬЯНА АЛЕКСЕЕВНА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C:\Users\Home-pc\AppData\Local\Temp\Rar$DIa0.487\Рисунок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6269" y="1412776"/>
            <a:ext cx="2755900" cy="446449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364088" y="1700808"/>
            <a:ext cx="309634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Родилась в 1922 году в селе Большие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Была призвана на фронт  из Москвы, потому что уже проживала там. Служила зенитчицей при обороне Москвы. Защищала небо от фашистских самолетов. До конца войны проходила службу в Москве. После войны осталась там жить, вышла замуж. Умерла в возрасте 96 лет.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50670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Home-pc\Desktop\женщины\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91680" y="260648"/>
            <a:ext cx="6696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БОГАТКИНА ЕВДОКИЯ ЕГОРОВНА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0" y="1268760"/>
            <a:ext cx="331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Родилась в 1922 году в селе Большие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09545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Home-pc\Desktop\женщины\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79712" y="476672"/>
            <a:ext cx="61926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ГАВРИЛОВА ВАЛЕНТИНА КУЗЬМИНИЧНА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C:\Users\Home-pc\Desktop\гаврилова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314" y="1285860"/>
            <a:ext cx="4104456" cy="53252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Светлана\Desktop\IMG-20200328-WA000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85852" y="1571612"/>
            <a:ext cx="3333754" cy="433388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909545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Home-pc\Desktop\женщины\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051720" y="332656"/>
            <a:ext cx="64087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ГЛУХОВА АЛЕКСАНДРА ДМИТРИЕВНА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D:\ЗАГРУЗКИ\IMG-20200318-WA00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980728"/>
            <a:ext cx="2606543" cy="463385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929190" y="1285860"/>
            <a:ext cx="400052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Родилась в1926 году в деревне Заборная Поляна. В армию была призвана в 1942 году,  в 1946 демобилизовалась.  Службу проходила в Казани, в пожарной части. Для фронта ремонтировали дирижабли, поднимали их в военных целях. Готовы были каждую минуту выполнить любую задачу.  Дежурили на крышах домов на случай бомбежек города. Не была отправлена на фронт, потому что не было пальца на руке. Вступила в ВКП(б).  После войны работала на заправке. Вырастила троих детей.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09545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Home-pc\Desktop\женщины\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91680" y="404664"/>
            <a:ext cx="66247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ЗАЙЦЕВА МАРИЯ ТИМОФЕЕВНА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5984" y="1772816"/>
            <a:ext cx="614366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Родилась в 1923 году в селе Большие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После призыва была отправлена в Москву, но вернулась обратно для прохождения лечения. В дальнейшем службу проходила в Казани в пожарной части. Месяцами жили на работе, были готовы к любому приказу, даже к отправке на фронт. Помимо основных обязанностей, ремонтировали дирижабли и постоянно занимались военной подготовкой. После демобилизации продолжила работу в системе МВД. Стаж работы – 64 года. Мария Тимофеевна была   ветераном войны и  труда.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09545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Home-pc\Desktop\женщины\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07704" y="404664"/>
            <a:ext cx="64807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КОСТЮНИНА ЕКАТЕРИНА ДМИТРИЕВНА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C:\Users\Home-pc\AppData\Local\Temp\Rar$DIa0.072\т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556792"/>
            <a:ext cx="2413975" cy="324036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788024" y="1556792"/>
            <a:ext cx="345638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Родилась в 1920 году в селе Большие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Отправилась на фронт вслед за своим отцом – Костюниным Дмитрием Ивановичем. Была отважной зенитчицей. Участвовала в боях за Москву.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09545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Home-pc\Desktop\женщины\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051720" y="404664"/>
            <a:ext cx="66967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КАПИТОНКИНА АЛЕКСАНДРА ВИКЕНТЬЕВНА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27984" y="1916832"/>
            <a:ext cx="435885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Родилась 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апреля 1924 года в селе Малорусское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Апастовского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района. Закончила 7 классов, кроме того была обучена пчеловодству. Повесткой была вызвана на войну. Воинское звание и должность: ефрейтор, пулеметчик. Служила в 37 зенитном полку. Места дислокации части: Смоленск, Витебск, Варшава. Период службы 1943-1945. умерла 18 ноября 2004 года в возрасте 80 лет.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C:\Users\Светлана\Downloads\7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94293" y="1572750"/>
            <a:ext cx="2847914" cy="35707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909545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</TotalTime>
  <Words>552</Words>
  <Application>Microsoft Office PowerPoint</Application>
  <PresentationFormat>Экран (4:3)</PresentationFormat>
  <Paragraphs>35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Екатерина Набаткина</dc:creator>
  <cp:lastModifiedBy>Светлана</cp:lastModifiedBy>
  <cp:revision>23</cp:revision>
  <dcterms:created xsi:type="dcterms:W3CDTF">2020-03-18T16:50:09Z</dcterms:created>
  <dcterms:modified xsi:type="dcterms:W3CDTF">2020-04-15T10:25:38Z</dcterms:modified>
</cp:coreProperties>
</file>